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1" r:id="rId5"/>
    <p:sldId id="257" r:id="rId6"/>
    <p:sldId id="259" r:id="rId7"/>
    <p:sldId id="260" r:id="rId8"/>
    <p:sldId id="274" r:id="rId9"/>
    <p:sldId id="275" r:id="rId10"/>
    <p:sldId id="276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FA39-7705-4DE5-952C-4D81863C9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E7980-2DE1-4941-A1E5-672442098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A69E5-459C-4227-B147-F4E3231E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0093F-B116-46F7-BFA7-17FFD4A2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08A7F-5CC5-46D9-B8B9-0787308E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0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7247-95B6-41CF-B6E9-3C4E8B92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83F15-CED5-4440-B69D-2DFEAF18A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9E509-0F4A-43A9-8A00-6A3C732DE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4A7B-3C5C-4E31-9F88-6721BD38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6E1CD-6A85-46A9-A846-6EBEEDF5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F3CF5C-C2DA-48B4-8A87-B67E616EC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150FB-0C8A-4F51-BEF3-2A00C6DB4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FB1D6-DE7D-45F7-94C2-53BACCAF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B4B28-319F-4150-B5F5-D990D68A9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C7BD0-792D-4EA6-B371-D0A45F96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67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A0B93-F391-45A9-8F55-67700301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C3369-E042-47A3-BDD5-67FC3F1F3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F5980-3EEF-4420-AB81-D60D77A8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872D1-82B6-43C7-8C94-327945F2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0C685-D6D1-4E6E-89CD-C3E3117F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8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5C62-0A08-4782-9708-5370954C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87CA9-C74B-4D92-B091-5E6E710E7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09466-2287-4278-8041-21CF5515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1F4D6-4C59-4D98-8BCC-581B7FA8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550FB-9E82-499F-AA26-B7B40962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1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3002-7AE3-424F-9D25-EC9C4C65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83AB5-B239-4C5C-89F9-F7478C608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791CD-1C58-4801-9CB9-D40287BB1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AAE45-5D89-48E0-B4D6-0A7B4DF9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47EEA-778B-40AB-8ABB-3AFEFAD7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BDE3E-72BB-41E0-8DD9-139B548A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77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5DE2-726E-44E0-B703-3659440FA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F328E-2E8A-4180-A8AA-C613E4597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2AEFB-0D23-410F-92D1-84C53ABBB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C816F-222E-4E02-A429-A0735F722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3C253-51B3-4EC7-A5B8-89A018F56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59E7B0-62D7-4515-A1DB-591D1524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FF7CF-F5FD-49E6-BF55-9FDBEBB6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60EEE-675F-438E-9641-3701DF33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80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5561-4AA2-4FD3-AE11-5AD81831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9C0852-DC1B-4C38-B7D5-C82448DA5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71755-24A6-48F1-8309-40CE582B2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A04CE-3A11-4B60-BFB8-A206652EE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11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8BE8E1-C2C4-466E-850D-99CA488CD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81530-531F-4E1C-B3D7-D60D7EF5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58DD-7AB4-4771-AC51-A58564AF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D163-3E1E-4C0D-8E59-DBCC3E86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59000-2CA5-4B77-A527-B50D37CD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B570-E76A-4CD8-9576-14F7C5808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89E3E-3FE3-41EC-8DBC-264BF6AB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8D478-2B08-4F66-ACFB-6F0BA03E2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50FE4-C5DE-4D99-97A5-A2946E21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46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3D8A-BAC0-4EC1-B2D6-9D1651F0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D678A-CC48-4E6D-AEBF-1231C0B49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461BD-8E2D-457C-8B5F-C5AEC51E5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DB0BB-8E8B-455B-B8DD-F0060088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DFFE0-C51B-42CE-8CDB-9286B66F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5B9AB-AB66-4B1A-847E-73073DA0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04662-2D6C-454A-9E13-E26A4DB4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7C8CD-68F7-4BB8-ACAE-9BB3C8BFB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F996D-0011-45C5-9AE3-3A4DE8776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C430A-3E8F-40FB-9BCE-431FBB36CBF8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114B7-AC3D-4AD5-8C5A-B95AF688E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8FA69-33C0-4F73-B127-BE1F136B9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4C369-24E0-4FA1-84E0-E1ACBEDCB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09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83B637-E00F-4E27-BFB6-80FA18DD9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"/>
          <a:stretch/>
        </p:blipFill>
        <p:spPr>
          <a:xfrm>
            <a:off x="4234069" y="188061"/>
            <a:ext cx="7724018" cy="63121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081C4-ADD4-4CCE-8FEB-5E8A94C9F1BA}"/>
              </a:ext>
            </a:extLst>
          </p:cNvPr>
          <p:cNvSpPr txBox="1"/>
          <p:nvPr/>
        </p:nvSpPr>
        <p:spPr>
          <a:xfrm>
            <a:off x="377687" y="536713"/>
            <a:ext cx="173682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dirty="0"/>
              <a:t>File </a:t>
            </a:r>
            <a:r>
              <a:rPr lang="en-IN" sz="2000" dirty="0">
                <a:sym typeface="Wingdings" panose="05000000000000000000" pitchFamily="2" charset="2"/>
              </a:rPr>
              <a:t> Options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2503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98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66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70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83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5D2EC-A012-4CD5-946C-95F0DE9A1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745" b="57565"/>
          <a:stretch/>
        </p:blipFill>
        <p:spPr>
          <a:xfrm>
            <a:off x="4373217" y="238541"/>
            <a:ext cx="2435797" cy="42738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546F47-C07C-4A65-9BC0-B1107B88C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" r="2542"/>
          <a:stretch/>
        </p:blipFill>
        <p:spPr>
          <a:xfrm>
            <a:off x="168964" y="238541"/>
            <a:ext cx="3049843" cy="2892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48E3F0-0470-4A0A-A177-3FE3739A1115}"/>
              </a:ext>
            </a:extLst>
          </p:cNvPr>
          <p:cNvSpPr/>
          <p:nvPr/>
        </p:nvSpPr>
        <p:spPr>
          <a:xfrm>
            <a:off x="805069" y="2681493"/>
            <a:ext cx="1411358" cy="330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C89A83-281F-477D-90CB-B66AFAE13913}"/>
              </a:ext>
            </a:extLst>
          </p:cNvPr>
          <p:cNvSpPr/>
          <p:nvPr/>
        </p:nvSpPr>
        <p:spPr>
          <a:xfrm>
            <a:off x="4373217" y="3448880"/>
            <a:ext cx="2435797" cy="238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5A864D-82DE-462A-B2BF-BD000EBE8E85}"/>
              </a:ext>
            </a:extLst>
          </p:cNvPr>
          <p:cNvSpPr/>
          <p:nvPr/>
        </p:nvSpPr>
        <p:spPr>
          <a:xfrm>
            <a:off x="5317434" y="604214"/>
            <a:ext cx="457201" cy="238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41B769-3AC4-49DF-860A-01A027868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4"/>
          <a:stretch/>
        </p:blipFill>
        <p:spPr>
          <a:xfrm>
            <a:off x="7613373" y="238541"/>
            <a:ext cx="2790169" cy="57348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6D2B5B-6A96-43EA-8531-A6506BA0DC4A}"/>
              </a:ext>
            </a:extLst>
          </p:cNvPr>
          <p:cNvSpPr/>
          <p:nvPr/>
        </p:nvSpPr>
        <p:spPr>
          <a:xfrm>
            <a:off x="7663068" y="5430079"/>
            <a:ext cx="2633871" cy="294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2833CF-7291-490A-AAA6-09336A81E79D}"/>
              </a:ext>
            </a:extLst>
          </p:cNvPr>
          <p:cNvSpPr/>
          <p:nvPr/>
        </p:nvSpPr>
        <p:spPr>
          <a:xfrm>
            <a:off x="8232913" y="2464490"/>
            <a:ext cx="1507436" cy="294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457A6-64C8-4BA2-B494-98896E2E4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" r="513" b="1"/>
          <a:stretch/>
        </p:blipFill>
        <p:spPr>
          <a:xfrm>
            <a:off x="283265" y="228600"/>
            <a:ext cx="9635988" cy="11832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F1B75-1480-4F3E-91A1-B35B387B6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" t="250" r="52476" b="79413"/>
          <a:stretch/>
        </p:blipFill>
        <p:spPr>
          <a:xfrm>
            <a:off x="283265" y="1720489"/>
            <a:ext cx="9635988" cy="23474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EF6DF3-1F58-402F-87FB-116058C6194B}"/>
              </a:ext>
            </a:extLst>
          </p:cNvPr>
          <p:cNvSpPr/>
          <p:nvPr/>
        </p:nvSpPr>
        <p:spPr>
          <a:xfrm>
            <a:off x="8468139" y="2613991"/>
            <a:ext cx="1451114" cy="268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9D57D8-CFE5-489D-AD62-E2A591151DEB}"/>
              </a:ext>
            </a:extLst>
          </p:cNvPr>
          <p:cNvCxnSpPr>
            <a:cxnSpLocks/>
          </p:cNvCxnSpPr>
          <p:nvPr/>
        </p:nvCxnSpPr>
        <p:spPr>
          <a:xfrm flipH="1">
            <a:off x="9541566" y="2048480"/>
            <a:ext cx="775251" cy="28721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001EE1-0020-4593-969D-C30734E87E2D}"/>
              </a:ext>
            </a:extLst>
          </p:cNvPr>
          <p:cNvSpPr txBox="1"/>
          <p:nvPr/>
        </p:nvSpPr>
        <p:spPr>
          <a:xfrm>
            <a:off x="10316817" y="1863814"/>
            <a:ext cx="43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RC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0552C7-FE36-46BF-B5A9-ABAD43356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6"/>
          <a:stretch/>
        </p:blipFill>
        <p:spPr>
          <a:xfrm>
            <a:off x="283265" y="4395931"/>
            <a:ext cx="9924568" cy="15476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75AA948-3300-44DC-B821-55DB705FE3F6}"/>
              </a:ext>
            </a:extLst>
          </p:cNvPr>
          <p:cNvSpPr/>
          <p:nvPr/>
        </p:nvSpPr>
        <p:spPr>
          <a:xfrm>
            <a:off x="4754218" y="5511950"/>
            <a:ext cx="4986130" cy="4316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3450CB-CEF9-4D9D-A95D-235145BDE19E}"/>
              </a:ext>
            </a:extLst>
          </p:cNvPr>
          <p:cNvSpPr/>
          <p:nvPr/>
        </p:nvSpPr>
        <p:spPr>
          <a:xfrm>
            <a:off x="6712226" y="5581523"/>
            <a:ext cx="334617" cy="2626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DBA4AB-D155-4320-A70E-1172D8D11ECD}"/>
              </a:ext>
            </a:extLst>
          </p:cNvPr>
          <p:cNvSpPr txBox="1"/>
          <p:nvPr/>
        </p:nvSpPr>
        <p:spPr>
          <a:xfrm>
            <a:off x="6483629" y="6271591"/>
            <a:ext cx="1437509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Step Info (F8)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281093-7CCB-4B30-ADCE-65DB5E3BFDA1}"/>
              </a:ext>
            </a:extLst>
          </p:cNvPr>
          <p:cNvCxnSpPr>
            <a:cxnSpLocks/>
          </p:cNvCxnSpPr>
          <p:nvPr/>
        </p:nvCxnSpPr>
        <p:spPr>
          <a:xfrm>
            <a:off x="6893307" y="5840958"/>
            <a:ext cx="272806" cy="43063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95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4700B-9990-4E67-9DBD-B37EFB4650E8}"/>
              </a:ext>
            </a:extLst>
          </p:cNvPr>
          <p:cNvSpPr txBox="1"/>
          <p:nvPr/>
        </p:nvSpPr>
        <p:spPr>
          <a:xfrm>
            <a:off x="4815823" y="2395330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/>
              <a:t>MsgBox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3780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8A2DD-7633-4817-9BC0-68AA94656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" t="3671" r="6695" b="19867"/>
          <a:stretch/>
        </p:blipFill>
        <p:spPr>
          <a:xfrm>
            <a:off x="8140148" y="338757"/>
            <a:ext cx="3369365" cy="26912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55A66-C046-4948-93CA-FD13BD235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" t="759" r="94479" b="81034"/>
          <a:stretch/>
        </p:blipFill>
        <p:spPr>
          <a:xfrm>
            <a:off x="330266" y="338757"/>
            <a:ext cx="2234282" cy="23746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3913C-9ADD-4B98-9923-FD82F5F7D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6"/>
          <a:stretch/>
        </p:blipFill>
        <p:spPr>
          <a:xfrm>
            <a:off x="2891758" y="338757"/>
            <a:ext cx="2620433" cy="2626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1C6139-C699-4A47-AC77-4A9FE80DDB1A}"/>
              </a:ext>
            </a:extLst>
          </p:cNvPr>
          <p:cNvSpPr/>
          <p:nvPr/>
        </p:nvSpPr>
        <p:spPr>
          <a:xfrm>
            <a:off x="447259" y="1697519"/>
            <a:ext cx="2117289" cy="300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F36606-00F2-48E8-B394-68B4A27FB326}"/>
              </a:ext>
            </a:extLst>
          </p:cNvPr>
          <p:cNvSpPr/>
          <p:nvPr/>
        </p:nvSpPr>
        <p:spPr>
          <a:xfrm>
            <a:off x="1967693" y="737771"/>
            <a:ext cx="596856" cy="300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D82983-0F2A-494F-A052-EBADFEE3BE22}"/>
              </a:ext>
            </a:extLst>
          </p:cNvPr>
          <p:cNvSpPr/>
          <p:nvPr/>
        </p:nvSpPr>
        <p:spPr>
          <a:xfrm>
            <a:off x="3113512" y="2368411"/>
            <a:ext cx="2117289" cy="516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687DA-95DE-44AF-9BD4-517C55424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3" t="477" r="81242" b="73450"/>
          <a:stretch/>
        </p:blipFill>
        <p:spPr>
          <a:xfrm>
            <a:off x="245671" y="3380860"/>
            <a:ext cx="3926485" cy="32271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06A1C-A855-466E-804C-8CEB5070F6F1}"/>
              </a:ext>
            </a:extLst>
          </p:cNvPr>
          <p:cNvSpPr txBox="1"/>
          <p:nvPr/>
        </p:nvSpPr>
        <p:spPr>
          <a:xfrm>
            <a:off x="8835887" y="3269972"/>
            <a:ext cx="24491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</a:t>
            </a:r>
            <a:r>
              <a:rPr lang="en-US" dirty="0" err="1"/>
              <a:t>first_Macro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MsgBox</a:t>
            </a:r>
            <a:r>
              <a:rPr lang="en-US" dirty="0"/>
              <a:t> "</a:t>
            </a:r>
            <a:r>
              <a:rPr lang="en-US" dirty="0" err="1"/>
              <a:t>TutorialsPoint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err="1"/>
              <a:t>MsgBox</a:t>
            </a:r>
            <a:r>
              <a:rPr lang="en-US" dirty="0"/>
              <a:t> "100"</a:t>
            </a:r>
          </a:p>
          <a:p>
            <a:endParaRPr lang="en-US" dirty="0"/>
          </a:p>
          <a:p>
            <a:r>
              <a:rPr lang="en-US" dirty="0"/>
              <a:t>End Sub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792B35-B471-42FF-BD44-F76DE59C0D29}"/>
              </a:ext>
            </a:extLst>
          </p:cNvPr>
          <p:cNvSpPr/>
          <p:nvPr/>
        </p:nvSpPr>
        <p:spPr>
          <a:xfrm>
            <a:off x="8030817" y="258417"/>
            <a:ext cx="3568148" cy="504288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4E731C-9533-445A-8910-9EB95A59B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852" y="3380860"/>
            <a:ext cx="2238974" cy="8926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EF7EA5-421E-4757-A5B1-CC06B2D70408}"/>
              </a:ext>
            </a:extLst>
          </p:cNvPr>
          <p:cNvSpPr/>
          <p:nvPr/>
        </p:nvSpPr>
        <p:spPr>
          <a:xfrm>
            <a:off x="4947410" y="3925132"/>
            <a:ext cx="303270" cy="27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B16AC0-812C-4E19-B6E0-BB1869C07C2B}"/>
              </a:ext>
            </a:extLst>
          </p:cNvPr>
          <p:cNvSpPr/>
          <p:nvPr/>
        </p:nvSpPr>
        <p:spPr>
          <a:xfrm>
            <a:off x="1650796" y="4094510"/>
            <a:ext cx="2510388" cy="273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4725D7-7467-4895-BAB7-D94095EEEE28}"/>
              </a:ext>
            </a:extLst>
          </p:cNvPr>
          <p:cNvSpPr/>
          <p:nvPr/>
        </p:nvSpPr>
        <p:spPr>
          <a:xfrm>
            <a:off x="3801538" y="3770090"/>
            <a:ext cx="370618" cy="324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0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D51CF-464F-44E8-9157-D13F4ABDF09B}"/>
              </a:ext>
            </a:extLst>
          </p:cNvPr>
          <p:cNvSpPr txBox="1"/>
          <p:nvPr/>
        </p:nvSpPr>
        <p:spPr>
          <a:xfrm>
            <a:off x="4432852" y="245496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Create Functions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142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C3289-BE69-4D0B-B546-B1E1108D0272}"/>
              </a:ext>
            </a:extLst>
          </p:cNvPr>
          <p:cNvSpPr txBox="1"/>
          <p:nvPr/>
        </p:nvSpPr>
        <p:spPr>
          <a:xfrm>
            <a:off x="276906" y="2127195"/>
            <a:ext cx="5819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Function add2Numbers(x As Integer, y As Integer) As Integer</a:t>
            </a:r>
          </a:p>
          <a:p>
            <a:endParaRPr lang="en-IN" dirty="0"/>
          </a:p>
          <a:p>
            <a:r>
              <a:rPr lang="en-IN" dirty="0"/>
              <a:t>add2Numbers = x + y</a:t>
            </a:r>
          </a:p>
          <a:p>
            <a:endParaRPr lang="en-IN" dirty="0"/>
          </a:p>
          <a:p>
            <a:r>
              <a:rPr lang="en-IN" dirty="0"/>
              <a:t>End Function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0499E-AF2C-4F34-9B71-051D36CD6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6" y="219282"/>
            <a:ext cx="6124575" cy="16287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9C2A60-27DF-4817-A732-7A86B23517D5}"/>
              </a:ext>
            </a:extLst>
          </p:cNvPr>
          <p:cNvSpPr/>
          <p:nvPr/>
        </p:nvSpPr>
        <p:spPr>
          <a:xfrm>
            <a:off x="198782" y="129208"/>
            <a:ext cx="6291470" cy="34753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CE6AA-8B0A-4409-96BB-109B55B5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4136747"/>
            <a:ext cx="2951922" cy="13784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616C6C-D4E3-4DC6-B2D5-009440989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569" y="4136747"/>
            <a:ext cx="2059903" cy="13784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977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0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617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47</Words>
  <Application>Microsoft Office PowerPoint</Application>
  <PresentationFormat>Widescreen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29</cp:revision>
  <dcterms:created xsi:type="dcterms:W3CDTF">2022-03-11T05:04:10Z</dcterms:created>
  <dcterms:modified xsi:type="dcterms:W3CDTF">2022-03-13T12:23:55Z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2022-03-11T05:04:11Z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1cdb5353-e575-464d-ab36-0110fdd9465d</vt:lpwstr>
  </property>
  <property fmtid="{D5CDD505-2E9C-101B-9397-08002B2CF9AE}" pid="8" name="MSIP_Label_19540963-e559-4020-8a90-fe8a502c2801_ContentBits">
    <vt:lpwstr>0</vt:lpwstr>
  </property>
</Properties>
</file>